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168203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sz="1150" b="1" dirty="0" smtClean="0">
                <a:latin typeface="Times New Roman" panose="02020603050405020304" pitchFamily="18" charset="0"/>
                <a:cs typeface="Times New Roman" panose="02020603050405020304" pitchFamily="18" charset="0"/>
              </a:rPr>
              <a:t>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28</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sz="1150" b="1" dirty="0" smtClean="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Аздаған </a:t>
            </a:r>
            <a:r>
              <a:rPr lang="kk-KZ" sz="1150" dirty="0">
                <a:latin typeface="Times New Roman" panose="02020603050405020304" pitchFamily="18" charset="0"/>
                <a:cs typeface="Times New Roman" panose="02020603050405020304" pitchFamily="18" charset="0"/>
              </a:rPr>
              <a:t>бұлтты, жауын-шашынсыз. </a:t>
            </a:r>
            <a:r>
              <a:rPr lang="kk-KZ" sz="1150" dirty="0" smtClean="0">
                <a:latin typeface="Times New Roman" panose="02020603050405020304" pitchFamily="18" charset="0"/>
                <a:cs typeface="Times New Roman" panose="02020603050405020304" pitchFamily="18" charset="0"/>
              </a:rPr>
              <a:t>Солтүстік-батыстан, батыстан </a:t>
            </a:r>
            <a:r>
              <a:rPr lang="kk-KZ" sz="1150" dirty="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1-6, </a:t>
            </a:r>
            <a:r>
              <a:rPr lang="kk-KZ" sz="1150" dirty="0">
                <a:latin typeface="Times New Roman" panose="02020603050405020304" pitchFamily="18" charset="0"/>
                <a:cs typeface="Times New Roman" panose="02020603050405020304" pitchFamily="18" charset="0"/>
              </a:rPr>
              <a:t>күндіз екпіні </a:t>
            </a:r>
            <a:r>
              <a:rPr lang="kk-KZ" sz="1150" dirty="0" smtClean="0">
                <a:latin typeface="Times New Roman" panose="02020603050405020304" pitchFamily="18" charset="0"/>
                <a:cs typeface="Times New Roman" panose="02020603050405020304" pitchFamily="18" charset="0"/>
              </a:rPr>
              <a:t>12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7-9,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24-26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30 </a:t>
            </a:r>
            <a:r>
              <a:rPr lang="kk-KZ" sz="1150" b="1" dirty="0" smtClean="0">
                <a:latin typeface="Times New Roman" panose="02020603050405020304" pitchFamily="18" charset="0"/>
                <a:cs typeface="Times New Roman" panose="02020603050405020304" pitchFamily="18" charset="0"/>
              </a:rPr>
              <a:t>тамызға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29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Аздаған бұлтты, жауын-шашынсыз. </a:t>
            </a:r>
            <a:r>
              <a:rPr lang="kk-KZ" sz="1150" dirty="0" smtClean="0">
                <a:latin typeface="Times New Roman" panose="02020603050405020304" pitchFamily="18" charset="0"/>
                <a:cs typeface="Times New Roman" panose="02020603050405020304" pitchFamily="18" charset="0"/>
              </a:rPr>
              <a:t>Солтүстік-батыстан жел соғады, күші 1-6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a:t>
            </a:r>
            <a:r>
              <a:rPr lang="kk-KZ" sz="1150" dirty="0" smtClean="0">
                <a:latin typeface="Times New Roman" panose="02020603050405020304" pitchFamily="18" charset="0"/>
                <a:cs typeface="Times New Roman" panose="02020603050405020304" pitchFamily="18" charset="0"/>
              </a:rPr>
              <a:t>6-8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4498306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1236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230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1,148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0,095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2,225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29 тамызда,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smtClean="0">
                <a:solidFill>
                  <a:schemeClr val="tx1"/>
                </a:solidFill>
                <a:latin typeface="Times New Roman" panose="02020603050405020304" pitchFamily="18" charset="0"/>
                <a:cs typeface="Times New Roman" panose="02020603050405020304" pitchFamily="18" charset="0"/>
              </a:rPr>
              <a:t>30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34167</TotalTime>
  <Words>522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5969</cp:revision>
  <cp:lastPrinted>2021-07-01T07:38:07Z</cp:lastPrinted>
  <dcterms:created xsi:type="dcterms:W3CDTF">2018-03-27T06:03:00Z</dcterms:created>
  <dcterms:modified xsi:type="dcterms:W3CDTF">2025-08-28T09:12:06Z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