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69321144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40</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8</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 </a:t>
            </a:r>
            <a:r>
              <a:rPr lang="en-US" altLang="ru-RU" sz="1200" b="1"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149137928"/>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r>
                        <a:rPr lang="en-US"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тамыздан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ru-RU"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Аздаған </a:t>
            </a:r>
            <a:r>
              <a:rPr lang="kk-KZ" sz="1100" dirty="0" smtClean="0">
                <a:latin typeface="Times New Roman" pitchFamily="18" charset="0"/>
                <a:cs typeface="Times New Roman" pitchFamily="18" charset="0"/>
              </a:rPr>
              <a:t>бұлтты, жауын-шашынсыз болады.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19-21,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36-38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30 тамызға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2</a:t>
            </a:r>
            <a:r>
              <a:rPr lang="ru-RU"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30 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19-21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14089</TotalTime>
  <Words>571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3797</cp:revision>
  <cp:lastPrinted>2021-07-01T03:56:27Z</cp:lastPrinted>
  <dcterms:created xsi:type="dcterms:W3CDTF">2018-03-27T06:03:00Z</dcterms:created>
  <dcterms:modified xsi:type="dcterms:W3CDTF">2025-08-28T06:24:27Z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