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1340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ашық. Жел солтүстіктен 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19</a:t>
            </a:r>
            <a:r>
              <a:rPr lang="kk-KZ" sz="1200" dirty="0" smtClean="0">
                <a:latin typeface="Times New Roman" panose="02020603050405020304" pitchFamily="18" charset="0"/>
                <a:cs typeface="Times New Roman" panose="02020603050405020304" pitchFamily="18" charset="0"/>
              </a:rPr>
              <a:t>-21,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37-39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17-19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9675787"/>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773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73080502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baseline="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16464</TotalTime>
  <Words>531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3864</cp:revision>
  <cp:lastPrinted>2021-07-01T07:38:07Z</cp:lastPrinted>
  <dcterms:created xsi:type="dcterms:W3CDTF">2018-03-27T06:03:00Z</dcterms:created>
  <dcterms:modified xsi:type="dcterms:W3CDTF">2025-08-28T06:56:38Z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