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885385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солтүстіктен жел соғады, күші  түнде 3-8, күндіз 7-12 м/с. Ауа температурасы түнде 17-19, күндіз 24-26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Түнде және таңертең тұман. Солтүстік-батысқа ауысады, күші 9-14, екпіні 15-20 м/с. Ауа температурасы 15-17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0882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3747983"/>
              </p:ext>
            </p:extLst>
          </p:nvPr>
        </p:nvGraphicFramePr>
        <p:xfrm>
          <a:off x="4926188" y="3808040"/>
          <a:ext cx="4779340" cy="2725728"/>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32540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24906</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4883</cp:revision>
  <cp:lastPrinted>2021-07-01T03:56:27Z</cp:lastPrinted>
  <dcterms:created xsi:type="dcterms:W3CDTF">2018-03-27T06:03:00Z</dcterms:created>
  <dcterms:modified xsi:type="dcterms:W3CDTF">2025-08-28T07:53:50Z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