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8" d="100"/>
          <a:sy n="98" d="100"/>
        </p:scale>
        <p:origin x="-3058" y="-13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08864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928988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тамыз с. 20-ден 29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 9-14, екпіні 15-20 м/с. Ауа температурасы түнде 16-18,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30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ұлтты, жаңбыр, найзағай. Солтүстік-батыс жел соғады, күші 9-14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30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45023</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6740</cp:revision>
  <cp:lastPrinted>2025-07-15T07:11:11Z</cp:lastPrinted>
  <dcterms:created xsi:type="dcterms:W3CDTF">2018-03-27T06:03:00Z</dcterms:created>
  <dcterms:modified xsi:type="dcterms:W3CDTF">2025-08-28T06:03:04Z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