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774338"/>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№240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a:t>
            </a:r>
            <a:r>
              <a:rPr lang="" sz="1200" dirty="0" smtClean="0">
                <a:latin typeface="Times New Roman" panose="02020603050405020304" pitchFamily="18" charset="0"/>
                <a:cs typeface="Times New Roman" panose="02020603050405020304" pitchFamily="18" charset="0"/>
              </a:rPr>
              <a:t>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күндіз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7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575580"/>
              </p:ext>
            </p:extLst>
          </p:nvPr>
        </p:nvGraphicFramePr>
        <p:xfrm>
          <a:off x="4953001" y="4293096"/>
          <a:ext cx="4691064" cy="155362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760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18460</TotalTime>
  <Words>579</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3515</cp:revision>
  <cp:lastPrinted>2021-07-01T03:56:27Z</cp:lastPrinted>
  <dcterms:created xsi:type="dcterms:W3CDTF">2018-03-27T06:03:00Z</dcterms:created>
  <dcterms:modified xsi:type="dcterms:W3CDTF">2025-08-28T05:46:40Z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