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7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47040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240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46924381"/>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0,093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2085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0,417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32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0,688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82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0,41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29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28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29</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a:t>
            </a:r>
            <a:r>
              <a:rPr lang="ru-RU" sz="1100" dirty="0" smtClean="0">
                <a:latin typeface="Times New Roman" pitchFamily="18" charset="0"/>
                <a:cs typeface="Times New Roman" pitchFamily="18" charset="0"/>
              </a:rPr>
              <a:t>-14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a:t>
            </a:r>
            <a:r>
              <a:rPr lang="ru-RU" sz="1100" dirty="0" smtClean="0">
                <a:latin typeface="Times New Roman" pitchFamily="18" charset="0"/>
                <a:cs typeface="Times New Roman" pitchFamily="18" charset="0"/>
              </a:rPr>
              <a:t>-10,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23-25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b="1" dirty="0" smtClean="0">
              <a:solidFill>
                <a:srgbClr val="000000"/>
              </a:solidFill>
              <a:latin typeface="Times New Roman" pitchFamily="18" charset="0"/>
              <a:cs typeface="Times New Roman" pitchFamily="18" charset="0"/>
              <a:sym typeface="+mn-ea"/>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ru-RU" sz="1100" b="1" dirty="0" smtClean="0">
                <a:solidFill>
                  <a:srgbClr val="000000"/>
                </a:solidFill>
                <a:latin typeface="Times New Roman" pitchFamily="18" charset="0"/>
                <a:cs typeface="Times New Roman" pitchFamily="18" charset="0"/>
                <a:sym typeface="+mn-ea"/>
              </a:rPr>
              <a:t>30</a:t>
            </a:r>
            <a:r>
              <a:rPr lang="ru-RU"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itchFamily="18" charset="0"/>
                <a:cs typeface="Times New Roman" pitchFamily="18" charset="0"/>
                <a:sym typeface="+mn-ea"/>
              </a:rPr>
              <a:t>тамызда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29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30</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prstClr val="black"/>
                </a:solidFill>
                <a:latin typeface="Times New Roman" pitchFamily="18" charset="0"/>
                <a:cs typeface="Times New Roman" pitchFamily="18" charset="0"/>
              </a:rPr>
              <a:t>Көшпелі</a:t>
            </a:r>
            <a:r>
              <a:rPr lang="ru-RU" sz="1100" dirty="0" smtClean="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батыстан, оңтүстік-батыстан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11-13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29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30</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тамыз</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34157</TotalTime>
  <Words>563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6659</cp:revision>
  <cp:lastPrinted>2021-07-01T03:56:27Z</cp:lastPrinted>
  <dcterms:created xsi:type="dcterms:W3CDTF">2018-03-27T06:03:00Z</dcterms:created>
  <dcterms:modified xsi:type="dcterms:W3CDTF">2025-08-28T07:29:17Z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