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03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65398009"/>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29293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күндіз жаңбыр, найзағай. Солтүстік-шығыстан, солтүстіктен 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 түнде 3-8, күндіз 7-12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17-19,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24-26</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30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endParaRPr lang="ru-RU" altLang="ru-RU" sz="1150" dirty="0">
              <a:latin typeface="Times New Roman" pitchFamily="18" charset="0"/>
              <a:cs typeface="Times New Roman"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29 </a:t>
            </a:r>
            <a:r>
              <a:rPr lang="kk-KZ" sz="1150" b="1" dirty="0">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30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жаңбыр, найзағай. </a:t>
            </a:r>
            <a:r>
              <a:rPr lang="kk-KZ" altLang="ru-RU" sz="1200" dirty="0" smtClean="0">
                <a:latin typeface="Times New Roman" panose="02020603050405020304" pitchFamily="18" charset="0"/>
                <a:cs typeface="Times New Roman" panose="02020603050405020304" pitchFamily="18" charset="0"/>
              </a:rPr>
              <a:t>Түнде және таңертең тұман. Солтүстік-батысқа </a:t>
            </a:r>
            <a:r>
              <a:rPr lang="kk-KZ" altLang="ru-RU" sz="1200" dirty="0">
                <a:latin typeface="Times New Roman" panose="02020603050405020304" pitchFamily="18" charset="0"/>
                <a:cs typeface="Times New Roman" panose="02020603050405020304" pitchFamily="18" charset="0"/>
              </a:rPr>
              <a:t>ауысады, күші </a:t>
            </a:r>
            <a:r>
              <a:rPr lang="kk-KZ" altLang="ru-RU" sz="1200" dirty="0" smtClean="0">
                <a:latin typeface="Times New Roman" panose="02020603050405020304" pitchFamily="18" charset="0"/>
                <a:cs typeface="Times New Roman" panose="02020603050405020304" pitchFamily="18" charset="0"/>
              </a:rPr>
              <a:t>9-14, екпіні 15-20 </a:t>
            </a:r>
            <a:r>
              <a:rPr lang="kk-KZ" altLang="ru-RU" sz="1200" dirty="0">
                <a:latin typeface="Times New Roman" panose="02020603050405020304" pitchFamily="18" charset="0"/>
                <a:cs typeface="Times New Roman" panose="02020603050405020304" pitchFamily="18" charset="0"/>
              </a:rPr>
              <a:t>м/с. Ауа температурасы </a:t>
            </a:r>
            <a:r>
              <a:rPr lang="kk-KZ" altLang="ru-RU" sz="1200" dirty="0" smtClean="0">
                <a:latin typeface="Times New Roman" panose="02020603050405020304" pitchFamily="18" charset="0"/>
                <a:cs typeface="Times New Roman" panose="02020603050405020304" pitchFamily="18" charset="0"/>
              </a:rPr>
              <a:t>15-17 </a:t>
            </a:r>
            <a:r>
              <a:rPr lang="kk-KZ" altLang="ru-RU" sz="1200" dirty="0">
                <a:latin typeface="Times New Roman" panose="02020603050405020304" pitchFamily="18" charset="0"/>
                <a:cs typeface="Times New Roman" panose="02020603050405020304" pitchFamily="18" charset="0"/>
              </a:rPr>
              <a:t>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0567990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0.879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2382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a:t>
            </a:r>
            <a:r>
              <a:rPr lang="kk-KZ" altLang="ru-RU" sz="1200" b="1" i="1" smtClean="0">
                <a:solidFill>
                  <a:srgbClr val="000000"/>
                </a:solidFill>
                <a:latin typeface="Times New Roman" panose="02020603050405020304" pitchFamily="18" charset="0"/>
                <a:cs typeface="Times New Roman" panose="02020603050405020304" pitchFamily="18" charset="0"/>
              </a:rPr>
              <a:t>Д.М./ </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26792</TotalTime>
  <Words>614</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4980</cp:revision>
  <cp:lastPrinted>2021-07-01T07:38:07Z</cp:lastPrinted>
  <dcterms:created xsi:type="dcterms:W3CDTF">2018-03-27T06:03:00Z</dcterms:created>
  <dcterms:modified xsi:type="dcterms:W3CDTF">2025-08-28T07:53:12Z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