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6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2989488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208134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29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Ашық</a:t>
            </a:r>
            <a:r>
              <a:rPr lang="kk-KZ" sz="1200" dirty="0">
                <a:latin typeface="Times New Roman"/>
                <a:ea typeface="Times New Roman"/>
              </a:rPr>
              <a:t>, жауын-шашынсыз. Солтүстік-шығыстан, шығыстан жел соғады, күші 5-10 м/с. Ауа температурасы түнде 16-18, күндіз 30-32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29</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Ашық, </a:t>
            </a:r>
            <a:r>
              <a:rPr lang="kk-KZ" sz="1200" dirty="0" smtClean="0">
                <a:latin typeface="Times New Roman"/>
                <a:ea typeface="Times New Roman"/>
              </a:rPr>
              <a:t>жауын-шашынсыз. </a:t>
            </a:r>
            <a:r>
              <a:rPr lang="kk-KZ" sz="1200" kern="1400" dirty="0" smtClean="0">
                <a:latin typeface="Times New Roman"/>
                <a:ea typeface="Times New Roman"/>
              </a:rPr>
              <a:t>Солтүстік-шығыстан 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29477</TotalTime>
  <Words>570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4871</cp:revision>
  <cp:lastPrinted>2023-02-06T06:57:51Z</cp:lastPrinted>
  <dcterms:created xsi:type="dcterms:W3CDTF">2018-03-27T06:03:00Z</dcterms:created>
  <dcterms:modified xsi:type="dcterms:W3CDTF">2025-08-28T06:25:31Z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