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75825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2-7,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28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6873" y="2150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185031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23419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3853</cp:revision>
  <cp:lastPrinted>2021-10-18T15:52:53Z</cp:lastPrinted>
  <dcterms:created xsi:type="dcterms:W3CDTF">2018-03-27T06:03:00Z</dcterms:created>
  <dcterms:modified xsi:type="dcterms:W3CDTF">2025-08-27T07:12:48Z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