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06339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93067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туман. Ветер северо-восточный 7-12 м/с. Температура воздуха ночью 10-12, днем 23-25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туман.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10-12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32908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6105</cp:revision>
  <cp:lastPrinted>2021-07-01T03:56:27Z</cp:lastPrinted>
  <dcterms:created xsi:type="dcterms:W3CDTF">2018-03-27T06:03:00Z</dcterms:created>
  <dcterms:modified xsi:type="dcterms:W3CDTF">2025-08-27T07:04:34Z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