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203014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46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9-14 м/с. Температура воздуха ночью 18-20, днем 26-28 тепла.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9-14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382474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23787</TotalTime>
  <Words>592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3764</cp:revision>
  <cp:lastPrinted>2021-07-01T03:56:27Z</cp:lastPrinted>
  <dcterms:created xsi:type="dcterms:W3CDTF">2018-03-27T06:03:00Z</dcterms:created>
  <dcterms:modified xsi:type="dcterms:W3CDTF">2025-08-27T05:55:31Z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