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239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28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 smtClean="0">
                <a:solidFill>
                  <a:schemeClr val="tx1"/>
                </a:solidFill>
              </a:rPr>
              <a:t>еременная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юго-восточный </a:t>
            </a:r>
            <a:r>
              <a:rPr lang="ru-RU" dirty="0">
                <a:solidFill>
                  <a:schemeClr val="tx1"/>
                </a:solidFill>
              </a:rPr>
              <a:t>3-</a:t>
            </a:r>
            <a:r>
              <a:rPr lang="kk-KZ" dirty="0">
                <a:solidFill>
                  <a:schemeClr val="tx1"/>
                </a:solidFill>
              </a:rPr>
              <a:t>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16-18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32-34 тепла</a:t>
            </a:r>
            <a:r>
              <a:rPr lang="ru-RU" dirty="0">
                <a:solidFill>
                  <a:schemeClr val="tx1"/>
                </a:solidFill>
              </a:rPr>
              <a:t>. </a:t>
            </a:r>
          </a:p>
          <a:p>
            <a:pPr algn="ctr"/>
            <a:endParaRPr lang="ru-RU" sz="1100" b="1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августа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1051372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9775"/>
            <a:chOff x="4823618" y="2217426"/>
            <a:chExt cx="4970463" cy="200972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28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29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августа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27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26496</TotalTime>
  <Words>774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6255</cp:revision>
  <cp:lastPrinted>2021-07-01T09:11:30Z</cp:lastPrinted>
  <dcterms:created xsi:type="dcterms:W3CDTF">2018-03-27T06:03:00Z</dcterms:created>
  <dcterms:modified xsi:type="dcterms:W3CDTF">2025-08-27T06:06:35Z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