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480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9-14, днем порывы 15-20 м/с. Температура воздуха ночью 18-20, днем 24-26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29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августа, ночью 29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19258</TotalTime>
  <Words>645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7141</cp:revision>
  <cp:lastPrinted>2021-07-01T03:56:27Z</cp:lastPrinted>
  <dcterms:created xsi:type="dcterms:W3CDTF">2018-03-27T06:03:00Z</dcterms:created>
  <dcterms:modified xsi:type="dcterms:W3CDTF">2025-08-27T06:29:53Z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