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08620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северо-западный 5-10, днем порывы 15 м/с. Температура воздуха ночью 10-12, днем 25-27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680535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20032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53440</TotalTime>
  <Words>603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6194</cp:revision>
  <cp:lastPrinted>2021-02-03T11:37:00Z</cp:lastPrinted>
  <dcterms:created xsi:type="dcterms:W3CDTF">2018-03-27T06:03:00Z</dcterms:created>
  <dcterms:modified xsi:type="dcterms:W3CDTF">2025-08-27T09:14:58Z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