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1995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27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сно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Днем пыльная буря. Ветер северо-восточный 9-14, днем порывы 15-20 м/с. Температура воздуха ночью 21-23, днем 36-38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Ясно.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20-22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19586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61284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15359</TotalTime>
  <Words>576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3731</cp:revision>
  <cp:lastPrinted>2021-07-01T03:56:27Z</cp:lastPrinted>
  <dcterms:created xsi:type="dcterms:W3CDTF">2018-03-27T06:03:00Z</dcterms:created>
  <dcterms:modified xsi:type="dcterms:W3CDTF">2025-08-27T07:02:11Z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