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>
        <p:scale>
          <a:sx n="96" d="100"/>
          <a:sy n="96" d="100"/>
        </p:scale>
        <p:origin x="-2947" y="-13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19793124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1132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239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27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августа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185621"/>
            <a:ext cx="4390332" cy="1785104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августа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27 августа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28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  Переменная облачность, без осадков. Ветер юго-западный 7-12 м/с. Температура воздуха ночью 14-16, днем 30-32 тепла.</a:t>
            </a:r>
          </a:p>
          <a:p>
            <a:pPr algn="ctr">
              <a:spcAft>
                <a:spcPts val="0"/>
              </a:spcAft>
            </a:pPr>
            <a:endParaRPr lang="ru-RU" sz="1100" b="1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29 августа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28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  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П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без осадков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Ветер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юго-западный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9-14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14-16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3105137"/>
              </p:ext>
            </p:extLst>
          </p:nvPr>
        </p:nvGraphicFramePr>
        <p:xfrm>
          <a:off x="5134650" y="3763600"/>
          <a:ext cx="4528802" cy="23532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3093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августа, ночью 29 августа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Анохина И.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48603</TotalTime>
  <Words>660</Words>
  <Application>Microsoft Office PowerPoint</Application>
  <PresentationFormat>Лист A4 (210x297 мм)</PresentationFormat>
  <Paragraphs>106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7030</cp:revision>
  <cp:lastPrinted>2025-08-12T06:13:34Z</cp:lastPrinted>
  <dcterms:created xsi:type="dcterms:W3CDTF">2018-03-27T06:03:00Z</dcterms:created>
  <dcterms:modified xsi:type="dcterms:W3CDTF">2025-08-27T06:31:55Z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