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639483456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239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en-US" sz="1100" baseline="0" dirty="0"/>
                        <a:t>2</a:t>
                      </a:r>
                      <a:r>
                        <a:rPr lang="kk-KZ" sz="1100" baseline="0" dirty="0"/>
                        <a:t>7</a:t>
                      </a:r>
                      <a:r>
                        <a:rPr lang="ru-RU" sz="1100" baseline="0" dirty="0"/>
                        <a:t> августа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</a:t>
            </a:r>
            <a:r>
              <a:rPr lang="en-US" dirty="0"/>
              <a:t>2</a:t>
            </a:r>
            <a:r>
              <a:rPr lang="kk-KZ" dirty="0"/>
              <a:t>7</a:t>
            </a:r>
            <a:r>
              <a:rPr lang="ru-RU" dirty="0"/>
              <a:t> августа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1979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28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28 августа</a:t>
            </a:r>
          </a:p>
          <a:p>
            <a:pPr algn="just" hangingPunct="1">
              <a:spcBef>
                <a:spcPct val="0"/>
              </a:spcBef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юго-западный, западный ночью 3-8, днем 9 -14 м/с. Температура воздуха ночью 16-18 тепла, днем сильная жара 33-35 </a:t>
            </a:r>
            <a:r>
              <a:rPr lang="ru-RU" altLang="ru-RU" sz="11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градусов.</a:t>
            </a:r>
          </a:p>
          <a:p>
            <a:pPr algn="just" hangingPunct="1">
              <a:spcBef>
                <a:spcPct val="0"/>
              </a:spcBef>
            </a:pPr>
            <a:endParaRPr lang="ru-RU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hangingPunct="1">
              <a:spcBef>
                <a:spcPct val="0"/>
              </a:spcBef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 29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28 августа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дождь, гроза. Ветер северо-западный 9-14, порывы 15-20 м/с. Температура воздуха  15-17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0003" y="2492503"/>
            <a:ext cx="4587875" cy="76943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Ночью 28 августа метеорологические условия будут способствовать</a:t>
            </a:r>
            <a:r>
              <a:rPr lang="ru-RU" alt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358775" algn="just">
              <a:defRPr/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ночью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28 августа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ожидается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828872083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1815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654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95</cp:revision>
  <dcterms:modified xsi:type="dcterms:W3CDTF">2025-08-27T09:09:51Z</dcterms:modified>
</cp:coreProperties>
</file>