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9260425"/>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соғатын жел оңтүстік-шығысқа ауысады, күші 3-8 м/с. Ауа температурасы түнде 12-14, күндіз 28-30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altLang="ru-RU" sz="1150" dirty="0" smtClean="0">
              <a:latin typeface="Times New Roman" pitchFamily="18" charset="0"/>
              <a:cs typeface="Times New Roman"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a:t>
            </a:r>
            <a:r>
              <a:rPr lang="kk-KZ" altLang="ru-RU" sz="1100" dirty="0" smtClean="0">
                <a:latin typeface="Times New Roman" panose="02020603050405020304" pitchFamily="18" charset="0"/>
                <a:cs typeface="Times New Roman" panose="02020603050405020304" pitchFamily="18" charset="0"/>
              </a:rPr>
              <a:t>3-8 м/с</a:t>
            </a:r>
            <a:r>
              <a:rPr lang="kk-KZ" altLang="ru-RU" sz="1100" dirty="0">
                <a:latin typeface="Times New Roman" panose="02020603050405020304" pitchFamily="18" charset="0"/>
                <a:cs typeface="Times New Roman" panose="02020603050405020304" pitchFamily="18" charset="0"/>
              </a:rPr>
              <a:t>. Ауа температурасы </a:t>
            </a:r>
            <a:r>
              <a:rPr lang="kk-KZ" altLang="ru-RU" sz="1100" dirty="0" smtClean="0">
                <a:latin typeface="Times New Roman" panose="02020603050405020304" pitchFamily="18" charset="0"/>
                <a:cs typeface="Times New Roman" panose="02020603050405020304" pitchFamily="18" charset="0"/>
              </a:rPr>
              <a:t>16-18 градус </a:t>
            </a:r>
            <a:r>
              <a:rPr lang="kk-KZ" altLang="ru-RU" sz="1100" dirty="0">
                <a:latin typeface="Times New Roman" panose="02020603050405020304" pitchFamily="18" charset="0"/>
                <a:cs typeface="Times New Roman" panose="02020603050405020304" pitchFamily="18" charset="0"/>
              </a:rPr>
              <a:t>жылы.</a:t>
            </a:r>
            <a:endParaRPr lang="kk-KZ" altLang="ru-RU" sz="11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495768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26754</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4973</cp:revision>
  <cp:lastPrinted>2021-07-01T07:38:07Z</cp:lastPrinted>
  <dcterms:created xsi:type="dcterms:W3CDTF">2018-03-27T06:03:00Z</dcterms:created>
  <dcterms:modified xsi:type="dcterms:W3CDTF">2025-08-26T07:16:51Z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