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59988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3-8 м/с. Ауа температурасы түнде 12-14, күндіз 28-30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altLang="ru-RU" sz="1150" dirty="0">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16-18 градус жылы.</a:t>
            </a:r>
            <a:endParaRPr lang="kk-KZ" alt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304553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24868</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4876</cp:revision>
  <cp:lastPrinted>2021-07-01T03:56:27Z</cp:lastPrinted>
  <dcterms:created xsi:type="dcterms:W3CDTF">2018-03-27T06:03:00Z</dcterms:created>
  <dcterms:modified xsi:type="dcterms:W3CDTF">2025-08-26T07:19:11Z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