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32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85281350"/>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238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10826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26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27 </a:t>
            </a:r>
            <a:r>
              <a:rPr lang="kk-KZ" sz="1200" b="1" dirty="0">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a:latin typeface="Times New Roman" panose="02020603050405020304" pitchFamily="18" charset="0"/>
                <a:cs typeface="Times New Roman" panose="02020603050405020304" pitchFamily="18" charset="0"/>
              </a:rPr>
              <a:t>Солтүстік-шығыстан соғатын жел оңтүстік-шығысқа ауысады, күші </a:t>
            </a:r>
            <a:r>
              <a:rPr lang="kk-KZ" altLang="ru-RU" sz="1200" dirty="0" smtClean="0">
                <a:latin typeface="Times New Roman" panose="02020603050405020304" pitchFamily="18" charset="0"/>
                <a:cs typeface="Times New Roman" panose="02020603050405020304" pitchFamily="18" charset="0"/>
              </a:rPr>
              <a:t>4-9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18-20,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32-34 градус </a:t>
            </a:r>
            <a:r>
              <a:rPr lang="kk-KZ" altLang="ru-RU" sz="1200" dirty="0">
                <a:latin typeface="Times New Roman" panose="02020603050405020304" pitchFamily="18" charset="0"/>
                <a:cs typeface="Times New Roman" panose="02020603050405020304" pitchFamily="18" charset="0"/>
              </a:rPr>
              <a:t>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28 </a:t>
            </a:r>
            <a:r>
              <a:rPr lang="ru-RU" altLang="ru-RU" sz="1150" b="1" dirty="0" err="1">
                <a:latin typeface="Times New Roman" panose="02020603050405020304" pitchFamily="18" charset="0"/>
                <a:cs typeface="Times New Roman" panose="02020603050405020304" pitchFamily="18" charset="0"/>
              </a:rPr>
              <a:t>тамызға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27 </a:t>
            </a:r>
            <a:r>
              <a:rPr lang="kk-KZ" sz="1150" b="1" dirty="0">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28 </a:t>
            </a:r>
            <a:r>
              <a:rPr lang="ru-RU" sz="1150" b="1" dirty="0" err="1">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tabLst>
                <a:tab pos="3411538" algn="l"/>
              </a:tabLst>
            </a:pP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altLang="ru-RU" sz="1200" dirty="0">
                <a:latin typeface="Times New Roman" panose="02020603050405020304" pitchFamily="18" charset="0"/>
                <a:cs typeface="Times New Roman" panose="02020603050405020304" pitchFamily="18" charset="0"/>
              </a:rPr>
              <a:t>Солтүстік-шығыстан жел соғады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16-18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26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69704610"/>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rPr>
                        <a:t>051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9</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25147</TotalTime>
  <Words>510</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4781</cp:revision>
  <cp:lastPrinted>2021-07-01T07:38:07Z</cp:lastPrinted>
  <dcterms:created xsi:type="dcterms:W3CDTF">2018-03-27T06:03:00Z</dcterms:created>
  <dcterms:modified xsi:type="dcterms:W3CDTF">2025-08-26T07:13:21Z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