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09886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242626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жанбыр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25-27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28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жауын-шашынсыз. 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34089</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6653</cp:revision>
  <cp:lastPrinted>2021-07-01T03:56:27Z</cp:lastPrinted>
  <dcterms:created xsi:type="dcterms:W3CDTF">2018-03-27T06:03:00Z</dcterms:created>
  <dcterms:modified xsi:type="dcterms:W3CDTF">2025-08-26T06:06:57Z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