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0"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6163004"/>
              </p:ext>
            </p:extLst>
          </p:nvPr>
        </p:nvGraphicFramePr>
        <p:xfrm>
          <a:off x="344488" y="2141593"/>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38</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4633" y="297974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6793142"/>
              </p:ext>
            </p:extLst>
          </p:nvPr>
        </p:nvGraphicFramePr>
        <p:xfrm>
          <a:off x="5063370" y="4770263"/>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2512" y="4188088"/>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27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26</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27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7-12 </a:t>
            </a:r>
            <a:r>
              <a:rPr lang="kk-KZ" sz="1100" dirty="0" smtClean="0">
                <a:solidFill>
                  <a:prstClr val="black"/>
                </a:solidFill>
                <a:latin typeface="Times New Roman" pitchFamily="18" charset="0"/>
                <a:cs typeface="Times New Roman" pitchFamily="18" charset="0"/>
              </a:rPr>
              <a:t>м/с. Ауа температурасы түнде 18-20, күндіз 33-35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28</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27</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28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21-23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633" y="39264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30785</TotalTime>
  <Words>587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4026</cp:revision>
  <cp:lastPrinted>2021-07-01T07:38:07Z</cp:lastPrinted>
  <dcterms:created xsi:type="dcterms:W3CDTF">2018-03-27T06:03:00Z</dcterms:created>
  <dcterms:modified xsi:type="dcterms:W3CDTF">2025-08-26T06:34:47Z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