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014048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a:t>
            </a:r>
            <a:r>
              <a:rPr lang="kk-KZ" sz="1150" dirty="0">
                <a:latin typeface="Times New Roman" panose="02020603050405020304" pitchFamily="18" charset="0"/>
                <a:cs typeface="Times New Roman" panose="02020603050405020304" pitchFamily="18" charset="0"/>
              </a:rPr>
              <a:t>жауын-шашынсыз. </a:t>
            </a:r>
            <a:r>
              <a:rPr lang="kk-KZ" sz="1150" smtClean="0">
                <a:latin typeface="Times New Roman" panose="02020603050405020304" pitchFamily="18" charset="0"/>
                <a:cs typeface="Times New Roman" panose="02020603050405020304" pitchFamily="18" charset="0"/>
              </a:rPr>
              <a:t>Оңтүстік-батыстан </a:t>
            </a:r>
            <a:r>
              <a:rPr lang="kk-KZ" sz="1150" smtClean="0">
                <a:latin typeface="Times New Roman" panose="02020603050405020304" pitchFamily="18" charset="0"/>
                <a:cs typeface="Times New Roman" panose="02020603050405020304" pitchFamily="18" charset="0"/>
              </a:rPr>
              <a:t>соғатын  </a:t>
            </a:r>
            <a:r>
              <a:rPr lang="kk-KZ" sz="1150" dirty="0">
                <a:latin typeface="Times New Roman" panose="02020603050405020304" pitchFamily="18" charset="0"/>
                <a:cs typeface="Times New Roman" panose="02020603050405020304" pitchFamily="18" charset="0"/>
              </a:rPr>
              <a:t>жел </a:t>
            </a:r>
            <a:r>
              <a:rPr lang="kk-KZ" sz="1150" dirty="0" smtClean="0">
                <a:latin typeface="Times New Roman" panose="02020603050405020304" pitchFamily="18" charset="0"/>
                <a:cs typeface="Times New Roman" panose="02020603050405020304" pitchFamily="18" charset="0"/>
              </a:rPr>
              <a:t>солтүстік-батысқа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3-8, күндіз екпіні 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19-21,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29-31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28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27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соғады, күші 5-10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13-15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6331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27 тамызда, 28 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жоғары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33996</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5961</cp:revision>
  <cp:lastPrinted>2021-07-01T07:38:07Z</cp:lastPrinted>
  <dcterms:created xsi:type="dcterms:W3CDTF">2018-03-27T06:03:00Z</dcterms:created>
  <dcterms:modified xsi:type="dcterms:W3CDTF">2025-08-26T09:09:34Z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