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5371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a:t>
            </a:r>
            <a:r>
              <a:rPr lang=""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-26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0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Жел солтүстік-шығыстан 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983520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18765</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2021-07-01T03:56:27Z</cp:lastPrinted>
  <dcterms:created xsi:type="dcterms:W3CDTF">2018-03-27T06:03:00Z</dcterms:created>
  <dcterms:modified xsi:type="dcterms:W3CDTF">2025-08-26T07:53:21Z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