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06"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014025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9288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Жел сол</a:t>
            </a:r>
            <a:r>
              <a:rPr lang="kk-KZ" sz="1200" dirty="0" smtClean="0">
                <a:latin typeface="Times New Roman" panose="02020603050405020304" pitchFamily="18" charset="0"/>
                <a:cs typeface="Times New Roman" panose="02020603050405020304" pitchFamily="18" charset="0"/>
              </a:rPr>
              <a:t>түстік-шығыстан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түнде 2-7, күндіз 5-10, екпіні 15-18 </a:t>
            </a:r>
            <a:r>
              <a:rPr lang="kk-KZ" sz="1200" dirty="0">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11</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6-28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10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a:t>
            </a:r>
            <a:r>
              <a:rPr lang="" sz="1200" dirty="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a:t>
            </a:r>
            <a:r>
              <a:rPr lang="" sz="1200" dirty="0" smtClean="0">
                <a:solidFill>
                  <a:prstClr val="black"/>
                </a:solidFill>
                <a:latin typeface="Times New Roman" pitchFamily="18" charset="0"/>
                <a:cs typeface="Times New Roman" pitchFamily="18" charset="0"/>
              </a:rPr>
              <a:t>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2787" y="227586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 sz="1200" dirty="0">
                <a:solidFill>
                  <a:schemeClr val="tx1"/>
                </a:solidFill>
                <a:latin typeface="Times New Roman" panose="02020603050405020304" pitchFamily="18" charset="0"/>
                <a:cs typeface="Times New Roman" panose="02020603050405020304" pitchFamily="18" charset="0"/>
              </a:rPr>
              <a:t>е</a:t>
            </a:r>
            <a:r>
              <a:rPr lang="ru-RU" sz="1200" dirty="0">
                <a:solidFill>
                  <a:schemeClr val="tx1"/>
                </a:solidFill>
                <a:latin typeface="Times New Roman" panose="02020603050405020304" pitchFamily="18" charset="0"/>
                <a:cs typeface="Times New Roman" panose="02020603050405020304" pitchFamily="18" charset="0"/>
              </a:rPr>
              <a:t>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0" y="32098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6405101"/>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21514</TotalTime>
  <Words>655</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3778</cp:revision>
  <cp:lastPrinted>2021-07-01T03:56:27Z</cp:lastPrinted>
  <dcterms:created xsi:type="dcterms:W3CDTF">2018-03-27T06:03:00Z</dcterms:created>
  <dcterms:modified xsi:type="dcterms:W3CDTF">2025-08-26T07:56:03Z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