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8459543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99532465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928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27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26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27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Аздаған </a:t>
            </a:r>
            <a:r>
              <a:rPr lang="kk-KZ" sz="1200" dirty="0">
                <a:latin typeface="Times New Roman"/>
                <a:ea typeface="Times New Roman"/>
              </a:rPr>
              <a:t>бұлтты, жауын шашынсыз. Солтүстіктен жел соғады, күші 9-14 м/с. Ауа температурасы түнде 19-21, күндіз 30-32 жылы.</a:t>
            </a:r>
            <a:endParaRPr lang="kk-KZ" sz="1200" dirty="0" smtClean="0">
              <a:latin typeface="Times New Roman"/>
              <a:ea typeface="Times New Roman"/>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27</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28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dirty="0">
                <a:latin typeface="Times New Roman"/>
                <a:ea typeface="Times New Roman"/>
              </a:rPr>
              <a:t>Көшпелі бұлтты, </a:t>
            </a:r>
            <a:r>
              <a:rPr lang="kk-KZ" sz="1200" dirty="0" smtClean="0">
                <a:latin typeface="Times New Roman"/>
                <a:ea typeface="Times New Roman"/>
              </a:rPr>
              <a:t>жаңбыр, найзағай. </a:t>
            </a:r>
            <a:r>
              <a:rPr lang="kk-KZ" sz="1200" kern="1400" dirty="0" smtClean="0">
                <a:latin typeface="Times New Roman"/>
                <a:ea typeface="Times New Roman"/>
              </a:rPr>
              <a:t>Солтүстік-шығыстан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4-9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16-18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29420</TotalTime>
  <Words>573</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4864</cp:revision>
  <cp:lastPrinted>2023-02-06T06:57:51Z</cp:lastPrinted>
  <dcterms:created xsi:type="dcterms:W3CDTF">2018-03-27T06:03:00Z</dcterms:created>
  <dcterms:modified xsi:type="dcterms:W3CDTF">2025-08-26T07:01:05Z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