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30208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16-18, күндіз 29-31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18-20</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4676463"/>
              </p:ext>
            </p:extLst>
          </p:nvPr>
        </p:nvGraphicFramePr>
        <p:xfrm>
          <a:off x="5077957" y="4462507"/>
          <a:ext cx="4572000" cy="195841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990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18957</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3683</cp:revision>
  <cp:lastPrinted>2021-07-01T07:38:07Z</cp:lastPrinted>
  <dcterms:created xsi:type="dcterms:W3CDTF">2018-03-27T06:03:00Z</dcterms:created>
  <dcterms:modified xsi:type="dcterms:W3CDTF">2025-08-26T05:48:24Z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