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8" d="100"/>
          <a:sy n="98" d="100"/>
        </p:scale>
        <p:origin x="-3058" y="-23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999439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26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048966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11983"/>
            <a:ext cx="4726961" cy="1877437"/>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27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26 тамыз с. 20-ден 27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О</a:t>
            </a:r>
            <a:r>
              <a:rPr lang="ru-KZ" sz="1100" dirty="0">
                <a:latin typeface="Times New Roman" panose="02020603050405020304" pitchFamily="18" charset="0"/>
                <a:cs typeface="Times New Roman" panose="02020603050405020304" pitchFamily="18" charset="0"/>
              </a:rPr>
              <a:t>ңтүстік-батыстан</a:t>
            </a:r>
            <a:r>
              <a:rPr lang="ru-KZ" dirty="0"/>
              <a:t> </a:t>
            </a:r>
            <a:r>
              <a:rPr lang="kk-KZ" sz="1100" dirty="0">
                <a:latin typeface="Times New Roman" panose="02020603050405020304" pitchFamily="18" charset="0"/>
                <a:cs typeface="Times New Roman" panose="02020603050405020304" pitchFamily="18" charset="0"/>
              </a:rPr>
              <a:t> жел соғады, күші 7-12 м/с. Ауа температурасы түнде 12-14, күндіз 28-30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28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28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a:t>
            </a:r>
            <a:r>
              <a:rPr lang="ru-KZ" sz="1100" dirty="0">
                <a:latin typeface="Times New Roman" panose="02020603050405020304" pitchFamily="18" charset="0"/>
                <a:cs typeface="Times New Roman" panose="02020603050405020304" pitchFamily="18" charset="0"/>
              </a:rPr>
              <a:t>ңтүстік-батыстан</a:t>
            </a:r>
            <a:r>
              <a:rPr lang="kk-KZ" sz="1100" dirty="0">
                <a:latin typeface="Times New Roman" panose="02020603050405020304" pitchFamily="18" charset="0"/>
                <a:cs typeface="Times New Roman" panose="02020603050405020304" pitchFamily="18" charset="0"/>
              </a:rPr>
              <a:t> жел соғады, күші 7-12 м/с. Ауа </a:t>
            </a:r>
            <a:r>
              <a:rPr lang="kk-KZ" sz="1100">
                <a:latin typeface="Times New Roman" panose="02020603050405020304" pitchFamily="18" charset="0"/>
                <a:cs typeface="Times New Roman" panose="02020603050405020304" pitchFamily="18" charset="0"/>
              </a:rPr>
              <a:t>температурасы 14-16 </a:t>
            </a:r>
            <a:r>
              <a:rPr lang="kk-KZ" sz="1100" dirty="0">
                <a:latin typeface="Times New Roman" panose="02020603050405020304" pitchFamily="18" charset="0"/>
                <a:cs typeface="Times New Roman" panose="02020603050405020304" pitchFamily="18" charset="0"/>
              </a:rPr>
              <a:t>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27</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28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44683</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6725</cp:revision>
  <cp:lastPrinted>2025-07-15T07:11:11Z</cp:lastPrinted>
  <dcterms:created xsi:type="dcterms:W3CDTF">2018-03-27T06:03:00Z</dcterms:created>
  <dcterms:modified xsi:type="dcterms:W3CDTF">2025-08-26T05:59:47Z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