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72"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3430781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236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   </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тамыз</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16173535"/>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47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0,093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1247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0,249</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63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0,316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21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0,052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0,463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55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0,274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25 </a:t>
            </a:r>
            <a:r>
              <a:rPr lang="kk-KZ" altLang="ru-RU" sz="1100" b="1" dirty="0" smtClean="0">
                <a:latin typeface="Times New Roman" panose="02020603050405020304" pitchFamily="18" charset="0"/>
                <a:cs typeface="Times New Roman" panose="02020603050405020304" pitchFamily="18" charset="0"/>
              </a:rPr>
              <a:t>тамызға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24 </a:t>
            </a:r>
            <a:r>
              <a:rPr lang="kk-KZ" altLang="ru-RU" sz="1100" b="1" dirty="0" smtClean="0">
                <a:latin typeface="Times New Roman" panose="02020603050405020304" pitchFamily="18" charset="0"/>
                <a:cs typeface="Times New Roman" panose="02020603050405020304" pitchFamily="18" charset="0"/>
              </a:rPr>
              <a:t>тамыз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25</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ru-RU" sz="1100" dirty="0" err="1" smtClean="0">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жаңбыр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найзағай</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күндіз кей уақыттарда қатты жаңбыр, бұршақ, </a:t>
            </a:r>
            <a:r>
              <a:rPr lang="ru-RU" sz="1100" dirty="0" err="1" smtClean="0">
                <a:latin typeface="Times New Roman" pitchFamily="18" charset="0"/>
                <a:cs typeface="Times New Roman" pitchFamily="18" charset="0"/>
              </a:rPr>
              <a:t>дауыл</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a:t>
            </a:r>
            <a:r>
              <a:rPr lang="ru-RU" sz="1100" dirty="0" smtClean="0">
                <a:latin typeface="Times New Roman" pitchFamily="18" charset="0"/>
                <a:cs typeface="Times New Roman" pitchFamily="18" charset="0"/>
              </a:rPr>
              <a:t> о</a:t>
            </a:r>
            <a:r>
              <a:rPr lang="kk-KZ" sz="1100" dirty="0">
                <a:latin typeface="Times New Roman" pitchFamily="18" charset="0"/>
                <a:cs typeface="Times New Roman" pitchFamily="18" charset="0"/>
              </a:rPr>
              <a:t>ң</a:t>
            </a:r>
            <a:r>
              <a:rPr lang="ru-RU" sz="1100" dirty="0" err="1" smtClean="0">
                <a:latin typeface="Times New Roman" pitchFamily="18" charset="0"/>
                <a:cs typeface="Times New Roman" pitchFamily="18" charset="0"/>
              </a:rPr>
              <a:t>түстіктен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оңтүстік-шығыстан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9-14, </a:t>
            </a:r>
            <a:r>
              <a:rPr lang="ru-RU" sz="1100" dirty="0" err="1" smtClean="0">
                <a:latin typeface="Times New Roman" pitchFamily="18" charset="0"/>
                <a:cs typeface="Times New Roman" pitchFamily="18" charset="0"/>
              </a:rPr>
              <a:t>екпіні</a:t>
            </a:r>
            <a:r>
              <a:rPr lang="ru-RU"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15-20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19-21,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24</a:t>
            </a:r>
            <a:r>
              <a:rPr lang="ru-RU" sz="1100" dirty="0" smtClean="0">
                <a:latin typeface="Times New Roman" pitchFamily="18" charset="0"/>
                <a:cs typeface="Times New Roman" pitchFamily="18" charset="0"/>
              </a:rPr>
              <a:t>-26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endParaRPr lang="ru-RU" sz="1100" b="1" dirty="0" smtClean="0">
              <a:solidFill>
                <a:srgbClr val="000000"/>
              </a:solidFill>
              <a:latin typeface="Times New Roman" pitchFamily="18" charset="0"/>
              <a:cs typeface="Times New Roman" pitchFamily="18" charset="0"/>
              <a:sym typeface="+mn-ea"/>
            </a:endParaRP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ru-RU" sz="1100" b="1" dirty="0" smtClean="0">
                <a:solidFill>
                  <a:srgbClr val="000000"/>
                </a:solidFill>
                <a:latin typeface="Times New Roman" pitchFamily="18" charset="0"/>
                <a:cs typeface="Times New Roman" pitchFamily="18" charset="0"/>
                <a:sym typeface="+mn-ea"/>
              </a:rPr>
              <a:t>26 </a:t>
            </a:r>
            <a:r>
              <a:rPr lang="kk-KZ" sz="1100" b="1" dirty="0" smtClean="0">
                <a:solidFill>
                  <a:srgbClr val="000000"/>
                </a:solidFill>
                <a:latin typeface="Times New Roman" pitchFamily="18" charset="0"/>
                <a:cs typeface="Times New Roman" pitchFamily="18" charset="0"/>
                <a:sym typeface="+mn-ea"/>
              </a:rPr>
              <a:t>тамызда</a:t>
            </a:r>
            <a:r>
              <a:rPr lang="ru-RU" sz="1100" b="1" dirty="0" smtClean="0">
                <a:solidFill>
                  <a:srgbClr val="000000"/>
                </a:solidFill>
                <a:latin typeface="Times New Roman" pitchFamily="18" charset="0"/>
                <a:cs typeface="Times New Roman" pitchFamily="18" charset="0"/>
                <a:sym typeface="+mn-ea"/>
              </a:rPr>
              <a:t>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100" b="1" dirty="0" smtClean="0">
                <a:solidFill>
                  <a:srgbClr val="000000"/>
                </a:solidFill>
                <a:latin typeface="Times New Roman" panose="02020603050405020304" pitchFamily="18" charset="0"/>
                <a:cs typeface="Times New Roman" panose="02020603050405020304" pitchFamily="18" charset="0"/>
                <a:sym typeface="+mn-ea"/>
              </a:rPr>
              <a:t>25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26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smtClean="0">
                <a:solidFill>
                  <a:prstClr val="black"/>
                </a:solidFill>
                <a:latin typeface="Times New Roman" pitchFamily="18" charset="0"/>
                <a:cs typeface="Times New Roman" pitchFamily="18" charset="0"/>
              </a:rPr>
              <a:t>Көшпелі</a:t>
            </a:r>
            <a:r>
              <a:rPr lang="ru-RU" sz="1100" dirty="0" smtClean="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бұлтты</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оңтүстіктен солтүстік-батысқа ауысып </a:t>
            </a:r>
            <a:r>
              <a:rPr lang="kk-KZ" sz="1100" dirty="0" smtClean="0">
                <a:latin typeface="Times New Roman" pitchFamily="18" charset="0"/>
                <a:cs typeface="Times New Roman" pitchFamily="18" charset="0"/>
              </a:rPr>
              <a:t>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9-14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14-16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25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26 </a:t>
            </a:r>
            <a:r>
              <a:rPr lang="ru-RU" sz="1100" b="1" dirty="0" err="1" smtClean="0">
                <a:solidFill>
                  <a:schemeClr val="tx1"/>
                </a:solidFill>
                <a:latin typeface="Times New Roman" panose="02020603050405020304" pitchFamily="18" charset="0"/>
                <a:cs typeface="Times New Roman" panose="02020603050405020304" pitchFamily="18" charset="0"/>
              </a:rPr>
              <a:t>тамыз</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34069</TotalTime>
  <Words>581</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6646</cp:revision>
  <cp:lastPrinted>2021-07-01T03:56:27Z</cp:lastPrinted>
  <dcterms:created xsi:type="dcterms:W3CDTF">2018-03-27T06:03:00Z</dcterms:created>
  <dcterms:modified xsi:type="dcterms:W3CDTF">2025-08-24T07:44:58Z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