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94960400"/>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498469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24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25</a:t>
            </a:r>
            <a:r>
              <a:rPr lang="ru-RU" altLang="ru-RU" sz="1100" b="1" dirty="0">
                <a:latin typeface="Times New Roman" pitchFamily="18" charset="0"/>
                <a:ea typeface="Calibri"/>
                <a:cs typeface="Times New Roman" pitchFamily="18" charset="0"/>
              </a:rPr>
              <a:t> </a:t>
            </a:r>
            <a:r>
              <a:rPr lang="ru-RU" altLang="ru-RU" sz="1100" b="1" dirty="0" err="1">
                <a:latin typeface="Times New Roman" pitchFamily="18" charset="0"/>
                <a:ea typeface="Calibri"/>
                <a:cs typeface="Times New Roman" pitchFamily="18" charset="0"/>
              </a:rPr>
              <a:t>тамызға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24 </a:t>
            </a:r>
            <a:r>
              <a:rPr lang="ru-RU" altLang="ru-RU" sz="1100" b="1" dirty="0" err="1">
                <a:latin typeface="Times New Roman" pitchFamily="18" charset="0"/>
                <a:ea typeface="Calibri"/>
                <a:cs typeface="Times New Roman" pitchFamily="18" charset="0"/>
              </a:rPr>
              <a:t>тамыз</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25 </a:t>
            </a:r>
            <a:r>
              <a:rPr lang="ru-RU" altLang="ru-RU" sz="1100" b="1" dirty="0" err="1">
                <a:latin typeface="Times New Roman" pitchFamily="18" charset="0"/>
                <a:ea typeface="Calibri"/>
                <a:cs typeface="Times New Roman" pitchFamily="18" charset="0"/>
              </a:rPr>
              <a:t>тамыз</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kk-KZ" sz="1100" kern="0" dirty="0">
                <a:solidFill>
                  <a:prstClr val="black"/>
                </a:solidFill>
                <a:latin typeface="Times New Roman" pitchFamily="18" charset="0"/>
                <a:ea typeface="Calibri"/>
                <a:cs typeface="Times New Roman" pitchFamily="18" charset="0"/>
                <a:sym typeface="Calibri"/>
              </a:rPr>
              <a:t>. Сол</a:t>
            </a:r>
            <a:r>
              <a:rPr lang="ru-RU" altLang="ru-RU" sz="1100" dirty="0" err="1">
                <a:latin typeface="Times New Roman" panose="02020603050405020304" pitchFamily="18" charset="0"/>
                <a:ea typeface="Calibri"/>
                <a:cs typeface="Times New Roman" panose="02020603050405020304" pitchFamily="18" charset="0"/>
              </a:rPr>
              <a:t>түстік-шығыстан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шығыстан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2-7 </a:t>
            </a:r>
            <a:r>
              <a:rPr lang="ru-RU" sz="1100" kern="0" dirty="0">
                <a:solidFill>
                  <a:prstClr val="black"/>
                </a:solidFill>
                <a:latin typeface="Times New Roman"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10-12, күндіз 25-27 градус жылы.</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dirty="0">
                <a:latin typeface="Times New Roman" pitchFamily="18" charset="0"/>
                <a:ea typeface="Calibri"/>
                <a:cs typeface="Times New Roman" pitchFamily="18" charset="0"/>
              </a:rPr>
              <a:t>26</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25 тамыз</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26</a:t>
            </a:r>
            <a:r>
              <a:rPr lang="kk-KZ" sz="1100" b="1" kern="0" dirty="0">
                <a:solidFill>
                  <a:srgbClr val="000000"/>
                </a:solidFill>
                <a:latin typeface="Times New Roman" pitchFamily="18" charset="0"/>
                <a:ea typeface="Calibri"/>
                <a:cs typeface="Times New Roman" pitchFamily="18" charset="0"/>
                <a:sym typeface="Calibri"/>
              </a:rPr>
              <a:t> тамыз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жауын-шашынсыз. </a:t>
            </a:r>
            <a:r>
              <a:rPr lang="ru-RU" sz="1100" kern="0" dirty="0" err="1">
                <a:solidFill>
                  <a:prstClr val="black"/>
                </a:solidFill>
                <a:latin typeface="Times New Roman" panose="02020603050405020304" pitchFamily="18" charset="0"/>
                <a:ea typeface="Calibri"/>
                <a:cs typeface="Times New Roman" panose="02020603050405020304" pitchFamily="18" charset="0"/>
                <a:sym typeface="Calibri"/>
              </a:rPr>
              <a:t>Оңт</a:t>
            </a:r>
            <a:r>
              <a:rPr lang="ru-RU" sz="1100" dirty="0" err="1">
                <a:solidFill>
                  <a:prstClr val="black"/>
                </a:solidFill>
                <a:latin typeface="Times New Roman" panose="02020603050405020304" pitchFamily="18" charset="0"/>
                <a:ea typeface="Calibri"/>
                <a:cs typeface="Times New Roman" panose="02020603050405020304" pitchFamily="18" charset="0"/>
              </a:rPr>
              <a:t>үстік</a:t>
            </a:r>
            <a:r>
              <a:rPr lang="ru-RU" altLang="ru-RU" sz="1100" dirty="0" err="1">
                <a:latin typeface="Times New Roman" panose="02020603050405020304" pitchFamily="18" charset="0"/>
                <a:ea typeface="Calibri"/>
                <a:cs typeface="Times New Roman" panose="02020603050405020304" pitchFamily="18" charset="0"/>
              </a:rPr>
              <a:t>-шығыстан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2-7 м/с</a:t>
            </a:r>
            <a:r>
              <a:rPr lang="ru-RU" sz="1100" kern="0" dirty="0">
                <a:solidFill>
                  <a:prstClr val="black"/>
                </a:solidFill>
                <a:latin typeface="Times New Roman" pitchFamily="18" charset="0"/>
                <a:ea typeface="Calibri"/>
                <a:cs typeface="Times New Roman" pitchFamily="18" charset="0"/>
                <a:sym typeface="Calibri"/>
              </a:rPr>
              <a:t>. А</a:t>
            </a:r>
            <a:r>
              <a:rPr lang="kk-KZ" sz="1100" kern="0" dirty="0">
                <a:solidFill>
                  <a:prstClr val="black"/>
                </a:solidFill>
                <a:latin typeface="Times New Roman" pitchFamily="18" charset="0"/>
                <a:ea typeface="Calibri"/>
                <a:cs typeface="Times New Roman" pitchFamily="18" charset="0"/>
                <a:sym typeface="Calibri"/>
              </a:rPr>
              <a:t>уа температурасы 12-14 градус жылы.</a:t>
            </a:r>
          </a:p>
        </p:txBody>
      </p:sp>
      <p:graphicFrame>
        <p:nvGraphicFramePr>
          <p:cNvPr id="27" name="Table"/>
          <p:cNvGraphicFramePr/>
          <p:nvPr>
            <p:extLst>
              <p:ext uri="{D42A27DB-BD31-4B8C-83A1-F6EECF244321}">
                <p14:modId xmlns:p14="http://schemas.microsoft.com/office/powerpoint/2010/main" val="56566491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33</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1885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24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308890"/>
            <a:ext cx="4679950"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EDDBF0D5-1057-4FA3-B24D-556CB5E471B5}"/>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 </a:t>
            </a:r>
            <a:r>
              <a:rPr lang="ru-RU" sz="1200" dirty="0" err="1">
                <a:latin typeface="Times New Roman"/>
                <a:ea typeface="Times New Roman"/>
                <a:cs typeface="Times New Roman"/>
                <a:sym typeface="Times New Roman"/>
              </a:rPr>
              <a:t>Жолдыбай</a:t>
            </a:r>
            <a:r>
              <a:rPr lang="ru-RU" sz="1200" dirty="0">
                <a:latin typeface="Times New Roman"/>
                <a:ea typeface="Times New Roman"/>
                <a:cs typeface="Times New Roman"/>
                <a:sym typeface="Times New Roman"/>
              </a:rPr>
              <a:t>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716</TotalTime>
  <Words>652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110</cp:revision>
  <dcterms:modified xsi:type="dcterms:W3CDTF">2025-08-24T07:58:17Z</dcterms:modified>
</cp:coreProperties>
</file>