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5117574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36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45654962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8435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м/с. Ауа температурасы түнде 18-20, 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18-20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14120</TotalTime>
  <Words>564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3792</cp:revision>
  <cp:lastPrinted>2021-07-01T03:56:27Z</cp:lastPrinted>
  <dcterms:created xsi:type="dcterms:W3CDTF">2018-03-27T06:03:00Z</dcterms:created>
  <dcterms:modified xsi:type="dcterms:W3CDTF">2025-08-24T07:43:24Z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