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7415580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9532465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0,149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25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24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25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Көшпелі </a:t>
            </a:r>
            <a:r>
              <a:rPr lang="kk-KZ" sz="1200" dirty="0">
                <a:latin typeface="Times New Roman"/>
                <a:ea typeface="Times New Roman"/>
              </a:rPr>
              <a:t>бұлтты, жауын шашынсыз. Оңтүстік-шығыстан соғатын жел оңтүстік-батысқа ауысады, күші түнде 3-8, күндіз 7-12 м/с. Ауа температурасы түнде </a:t>
            </a:r>
            <a:r>
              <a:rPr lang="kk-KZ" sz="1200" dirty="0" smtClean="0">
                <a:latin typeface="Times New Roman"/>
                <a:ea typeface="Times New Roman"/>
              </a:rPr>
              <a:t>20-22, </a:t>
            </a:r>
            <a:r>
              <a:rPr lang="kk-KZ" sz="1200" dirty="0">
                <a:latin typeface="Times New Roman"/>
                <a:ea typeface="Times New Roman"/>
              </a:rPr>
              <a:t>күндіз 32-34 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25</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26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a:latin typeface="Times New Roman"/>
                <a:ea typeface="Times New Roman"/>
              </a:rPr>
              <a:t>Көшпелі бұлтты, </a:t>
            </a:r>
            <a:r>
              <a:rPr lang="kk-KZ" sz="1200" dirty="0" smtClean="0">
                <a:latin typeface="Times New Roman"/>
                <a:ea typeface="Times New Roman"/>
              </a:rPr>
              <a:t>аздаған </a:t>
            </a:r>
            <a:r>
              <a:rPr lang="kk-KZ" sz="1200" kern="1400" dirty="0" smtClean="0">
                <a:latin typeface="Times New Roman"/>
                <a:ea typeface="Times New Roman"/>
              </a:rPr>
              <a:t>жаңбыр, найзағай. Солтүстік-шығыстан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20-22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Жусупова Д.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29414</TotalTime>
  <Words>581</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4859</cp:revision>
  <cp:lastPrinted>2023-02-06T06:57:51Z</cp:lastPrinted>
  <dcterms:created xsi:type="dcterms:W3CDTF">2018-03-27T06:03:00Z</dcterms:created>
  <dcterms:modified xsi:type="dcterms:W3CDTF">2025-08-24T06:30:03Z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