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558690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А</a:t>
            </a:r>
            <a:r>
              <a:rPr lang="kk-KZ" sz="1150" dirty="0" smtClean="0">
                <a:latin typeface="Times New Roman" panose="02020603050405020304" pitchFamily="18" charset="0"/>
                <a:cs typeface="Times New Roman" panose="02020603050405020304" pitchFamily="18" charset="0"/>
              </a:rPr>
              <a:t>здаған </a:t>
            </a:r>
            <a:r>
              <a:rPr lang="kk-KZ" sz="1150" dirty="0">
                <a:latin typeface="Times New Roman" panose="02020603050405020304" pitchFamily="18" charset="0"/>
                <a:cs typeface="Times New Roman" panose="02020603050405020304" pitchFamily="18" charset="0"/>
              </a:rPr>
              <a:t>бұлтты, жауын-шашынсыз. Оңтүстік-шығыстан, оңтүстіктен жел соғады, күші 7-12 м/с. Ауа температурасы түнде 15-17, күндіз 32-34 градус жылы болады</a:t>
            </a:r>
            <a:r>
              <a:rPr lang="kk-KZ" sz="1150" dirty="0" smtClean="0">
                <a:latin typeface="Times New Roman" panose="02020603050405020304" pitchFamily="18" charset="0"/>
                <a:cs typeface="Times New Roman" panose="02020603050405020304" pitchFamily="18" charset="0"/>
              </a:rPr>
              <a:t>.</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Оңтүстіктен соғатын жел батысқа ауысады, 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19-21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047753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3966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0.793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33920</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5952</cp:revision>
  <cp:lastPrinted>2021-07-01T07:38:07Z</cp:lastPrinted>
  <dcterms:created xsi:type="dcterms:W3CDTF">2018-03-27T06:03:00Z</dcterms:created>
  <dcterms:modified xsi:type="dcterms:W3CDTF">2025-08-24T09:39:56Z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