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6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236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24 тамыз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тамызда</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2591465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25</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24 </a:t>
            </a:r>
            <a:r>
              <a:rPr lang="ru-RU" altLang="ru-RU" sz="1100" b="1" dirty="0" err="1">
                <a:solidFill>
                  <a:srgbClr val="000000"/>
                </a:solidFill>
                <a:latin typeface="Times New Roman" pitchFamily="18" charset="0"/>
                <a:cs typeface="Times New Roman" pitchFamily="18" charset="0"/>
              </a:rPr>
              <a:t>тамызда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25</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Оңтүстіктен жел соғады, күші 9-14 м/с. Ауа температурасы </a:t>
            </a:r>
            <a:r>
              <a:rPr lang="kk-KZ" sz="1100">
                <a:latin typeface="Times New Roman" pitchFamily="18" charset="0"/>
                <a:cs typeface="Times New Roman" pitchFamily="18" charset="0"/>
              </a:rPr>
              <a:t>түнде 11-13, күндіз 24-26 </a:t>
            </a:r>
            <a:r>
              <a:rPr lang="kk-KZ" sz="1100" dirty="0">
                <a:latin typeface="Times New Roman" pitchFamily="18" charset="0"/>
                <a:cs typeface="Times New Roman" pitchFamily="18" charset="0"/>
              </a:rPr>
              <a:t>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a:latin typeface="Times New Roman" pitchFamily="18" charset="0"/>
                <a:cs typeface="Times New Roman" pitchFamily="18" charset="0"/>
              </a:rPr>
              <a:t>26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25</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тамызда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26</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Оңтүстік-шығыстан</a:t>
            </a:r>
            <a:r>
              <a:rPr lang="kk-KZ" sz="1100" dirty="0"/>
              <a:t> </a:t>
            </a:r>
            <a:r>
              <a:rPr lang="kk-KZ" sz="1100" dirty="0">
                <a:latin typeface="Times New Roman" pitchFamily="18" charset="0"/>
                <a:cs typeface="Times New Roman" pitchFamily="18" charset="0"/>
              </a:rPr>
              <a:t>жел соғады, күші 9-14 м/с. Ауа температурасы 13-15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25 тамызда</a:t>
            </a:r>
            <a:r>
              <a:rPr lang="kk-KZ" sz="1100" dirty="0">
                <a:solidFill>
                  <a:schemeClr val="tx1"/>
                </a:solidFill>
                <a:latin typeface="Times New Roman" pitchFamily="18" charset="0"/>
                <a:cs typeface="Times New Roman" pitchFamily="18" charset="0"/>
              </a:rPr>
              <a:t>, 26</a:t>
            </a:r>
            <a:r>
              <a:rPr lang="kk-KZ" sz="1100" dirty="0">
                <a:solidFill>
                  <a:srgbClr val="000000"/>
                </a:solidFill>
                <a:latin typeface="Times New Roman" pitchFamily="18" charset="0"/>
                <a:cs typeface="Times New Roman" pitchFamily="18" charset="0"/>
              </a:rPr>
              <a:t> 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16877</TotalTime>
  <Words>587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6779</cp:revision>
  <cp:lastPrinted>2021-07-01T03:56:27Z</cp:lastPrinted>
  <dcterms:created xsi:type="dcterms:W3CDTF">2018-03-27T06:03:00Z</dcterms:created>
  <dcterms:modified xsi:type="dcterms:W3CDTF">2025-08-24T07:14:01Z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