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5691730"/>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25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солтүстік-шығыстан, шығыстан, күші 7-12 м/с. Ауа температурасы түнде 17-19 градус жылы, күндіз 31-33 градус жылы.</a:t>
            </a:r>
          </a:p>
          <a:p>
            <a:pPr algn="ctr"/>
            <a:r>
              <a:rPr lang="ru-RU" alt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38283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25144</TotalTime>
  <Words>511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4778</cp:revision>
  <cp:lastPrinted>2021-07-01T07:38:07Z</cp:lastPrinted>
  <dcterms:created xsi:type="dcterms:W3CDTF">2018-03-27T06:03:00Z</dcterms:created>
  <dcterms:modified xsi:type="dcterms:W3CDTF">2025-08-24T07:08:53Z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