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6" d="100"/>
          <a:sy n="96" d="100"/>
        </p:scale>
        <p:origin x="510"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7423722"/>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236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тамыз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25</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тамызға </a:t>
            </a:r>
            <a:endParaRPr lang="kk-KZ" sz="1200" b="1" dirty="0" smtClean="0">
              <a:solidFill>
                <a:prstClr val="black"/>
              </a:solidFill>
              <a:latin typeface="Times New Roman" panose="02020603050405020304" pitchFamily="18" charset="0"/>
              <a:cs typeface="Times New Roman" panose="02020603050405020304" pitchFamily="18" charset="0"/>
            </a:endParaRPr>
          </a:p>
          <a:p>
            <a:r>
              <a:rPr lang="kk-KZ" sz="1200" b="1" dirty="0" smtClean="0">
                <a:solidFill>
                  <a:prstClr val="black"/>
                </a:solidFill>
                <a:latin typeface="Times New Roman" panose="02020603050405020304" pitchFamily="18" charset="0"/>
                <a:cs typeface="Times New Roman" panose="02020603050405020304" pitchFamily="18" charset="0"/>
              </a:rPr>
              <a:t>24 тамыз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25</a:t>
            </a:r>
            <a:r>
              <a:rPr lang="kk-KZ" sz="1200" b="1" dirty="0" smtClean="0">
                <a:solidFill>
                  <a:prstClr val="black"/>
                </a:solidFill>
                <a:latin typeface="Times New Roman" panose="02020603050405020304" pitchFamily="18" charset="0"/>
                <a:cs typeface="Times New Roman" panose="02020603050405020304" pitchFamily="18" charset="0"/>
              </a:rPr>
              <a:t> 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a:spcAft>
                <a:spcPts val="0"/>
              </a:spcAft>
            </a:pPr>
            <a:r>
              <a:rPr lang="ru-RU" sz="1200" dirty="0" smtClean="0">
                <a:latin typeface="Times New Roman" panose="02020603050405020304" pitchFamily="18" charset="0"/>
                <a:ea typeface="Calibri" panose="020F0502020204030204" pitchFamily="34" charset="0"/>
                <a:cs typeface="Times New Roman" panose="02020603050405020304" pitchFamily="18" charset="0"/>
              </a:rPr>
              <a:t>Аздаған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бұлтты</a:t>
            </a:r>
            <a:r>
              <a:rPr lang="ru-RU" sz="1200" dirty="0">
                <a:latin typeface="Times New Roman" panose="02020603050405020304" pitchFamily="18" charset="0"/>
                <a:ea typeface="Calibri" panose="020F0502020204030204" pitchFamily="34" charset="0"/>
                <a:cs typeface="Times New Roman" panose="02020603050405020304" pitchFamily="18" charset="0"/>
              </a:rPr>
              <a:t>, жауын-шашынсыз.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Оңтүстік-шығыстан</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жел</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соғады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күші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7-12 м/с</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түнде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14-16,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күндіз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28-30 </a:t>
            </a:r>
            <a:r>
              <a:rPr lang="ru-RU" sz="1200" dirty="0">
                <a:latin typeface="Times New Roman" panose="02020603050405020304" pitchFamily="18" charset="0"/>
                <a:ea typeface="Calibri" panose="020F0502020204030204" pitchFamily="34" charset="0"/>
                <a:cs typeface="Times New Roman" panose="02020603050405020304" pitchFamily="18" charset="0"/>
              </a:rPr>
              <a:t>градус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жылы</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26 тамызға </a:t>
            </a:r>
            <a:endParaRPr lang="kk-KZ" sz="1200" b="1" dirty="0">
              <a:solidFill>
                <a:prstClr val="black"/>
              </a:solidFill>
              <a:latin typeface="Times New Roman" panose="02020603050405020304" pitchFamily="18" charset="0"/>
              <a:cs typeface="Times New Roman" panose="02020603050405020304" pitchFamily="18" charset="0"/>
            </a:endParaRP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25 тамыз </a:t>
            </a:r>
            <a:r>
              <a:rPr lang="kk-KZ" sz="1200" b="1" dirty="0" smtClean="0">
                <a:latin typeface="Times New Roman" panose="02020603050405020304" pitchFamily="18" charset="0"/>
                <a:cs typeface="Times New Roman" panose="02020603050405020304" pitchFamily="18" charset="0"/>
              </a:rPr>
              <a:t>сағ. 20-ден бастап 26</a:t>
            </a:r>
            <a:r>
              <a:rPr lang="kk-KZ" sz="1200" b="1" dirty="0" smtClean="0">
                <a:solidFill>
                  <a:prstClr val="black"/>
                </a:solidFill>
                <a:latin typeface="Times New Roman" panose="02020603050405020304" pitchFamily="18" charset="0"/>
                <a:cs typeface="Times New Roman" panose="02020603050405020304" pitchFamily="18" charset="0"/>
              </a:rPr>
              <a:t> 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ea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жауын-шашынсыз.</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Оңтүстік-ш</a:t>
            </a:r>
            <a:r>
              <a:rPr lang="kk-KZ" sz="1200" kern="900" dirty="0" smtClean="0">
                <a:solidFill>
                  <a:srgbClr val="000000"/>
                </a:solidFill>
                <a:latin typeface="Times New Roman" panose="02020603050405020304" pitchFamily="18" charset="0"/>
                <a:ea typeface="Times New Roman" panose="02020603050405020304" pitchFamily="18" charset="0"/>
              </a:rPr>
              <a:t>ығыстан 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a:t>
            </a:r>
            <a:r>
              <a:rPr lang="kk-KZ" sz="1200" kern="900" dirty="0">
                <a:solidFill>
                  <a:srgbClr val="000000"/>
                </a:solidFill>
                <a:latin typeface="Times New Roman" panose="02020603050405020304" pitchFamily="18" charset="0"/>
                <a:ea typeface="Times New Roman" panose="02020603050405020304" pitchFamily="18" charset="0"/>
              </a:rPr>
              <a:t>9-14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13-15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89196272"/>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3306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,661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692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464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0,662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24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a:solidFill>
                  <a:prstClr val="black"/>
                </a:solidFill>
                <a:latin typeface="Times New Roman" panose="02020603050405020304" pitchFamily="18" charset="0"/>
                <a:cs typeface="Times New Roman" panose="02020603050405020304" pitchFamily="18" charset="0"/>
              </a:rPr>
              <a:t>тамызға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26 </a:t>
            </a:r>
            <a:r>
              <a:rPr lang="ru-RU" sz="1200" dirty="0" err="1">
                <a:solidFill>
                  <a:prstClr val="black"/>
                </a:solidFill>
                <a:latin typeface="Times New Roman" panose="02020603050405020304" pitchFamily="18" charset="0"/>
                <a:cs typeface="Times New Roman" panose="02020603050405020304" pitchFamily="18" charset="0"/>
              </a:rPr>
              <a:t>тамызға</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25744</TotalTime>
  <Words>581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5025</cp:revision>
  <cp:lastPrinted>2021-07-01T07:38:07Z</cp:lastPrinted>
  <dcterms:created xsi:type="dcterms:W3CDTF">2018-03-27T06:03:00Z</dcterms:created>
  <dcterms:modified xsi:type="dcterms:W3CDTF">2025-08-24T06:55:08Z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