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96" y="5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1495461"/>
              </p:ext>
            </p:extLst>
          </p:nvPr>
        </p:nvGraphicFramePr>
        <p:xfrm>
          <a:off x="344488" y="2141593"/>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36</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47804" y="267360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167608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nchor="t">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25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a:latin typeface="Times New Roman" panose="02020603050405020304" pitchFamily="18" charset="0"/>
                <a:cs typeface="Times New Roman" panose="02020603050405020304" pitchFamily="18" charset="0"/>
              </a:rPr>
              <a:t> арналған ауа-райы болжамы</a:t>
            </a:r>
            <a:endParaRPr lang="ru-RU" altLang="ru-RU" sz="1100" b="1">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24</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25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a:solidFill>
                  <a:prstClr val="black"/>
                </a:solidFill>
                <a:latin typeface="Times New Roman" pitchFamily="18" charset="0"/>
                <a:cs typeface="Times New Roman" pitchFamily="18" charset="0"/>
              </a:rPr>
              <a:t>м/с. Ауа температурасы түнде 20-22, күндіз 33-35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26</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25</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26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20-22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7804" y="351361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30789</TotalTime>
  <Words>581</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4025</cp:revision>
  <cp:lastPrinted>2021-07-01T07:38:07Z</cp:lastPrinted>
  <dcterms:created xsi:type="dcterms:W3CDTF">2018-03-27T06:03:00Z</dcterms:created>
  <dcterms:modified xsi:type="dcterms:W3CDTF">2025-08-24T06:33:32Z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