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489195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Күнліз шаңды дауыл. Жел солтүстік-шығыстан, шығыстан 9-14, күндіз екпіні 15-20 м/с. Ауаның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18-20, күндіз 35-37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a:t>
            </a:r>
            <a:r>
              <a:rPr lang="en-US" sz="1200" dirty="0" smtClean="0">
                <a:latin typeface="Times New Roman" panose="02020603050405020304" pitchFamily="18" charset="0"/>
                <a:cs typeface="Times New Roman" panose="02020603050405020304" pitchFamily="18" charset="0"/>
              </a:rPr>
              <a:t>-</a:t>
            </a:r>
            <a:r>
              <a:rPr lang="kk-KZ" sz="1200" smtClean="0">
                <a:latin typeface="Times New Roman" panose="02020603050405020304" pitchFamily="18" charset="0"/>
                <a:cs typeface="Times New Roman" panose="02020603050405020304" pitchFamily="18" charset="0"/>
              </a:rPr>
              <a:t>шығыстан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20-22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8998494"/>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25699594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16421</TotalTime>
  <Words>541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3852</cp:revision>
  <cp:lastPrinted>2021-07-01T07:38:07Z</cp:lastPrinted>
  <dcterms:created xsi:type="dcterms:W3CDTF">2018-03-27T06:03:00Z</dcterms:created>
  <dcterms:modified xsi:type="dcterms:W3CDTF">2025-08-24T07:12:49Z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