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276358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күші 6-11 м/с. Ауа температурасы түнде 11-13 градус жылы, күндіз 25-27 градус жылы.</a:t>
            </a: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солтүстік-шығыстан, күші 9-14, күндіз 15-20 м/с. Ауа температурасы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2402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24866</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4873</cp:revision>
  <cp:lastPrinted>2021-07-01T03:56:27Z</cp:lastPrinted>
  <dcterms:created xsi:type="dcterms:W3CDTF">2018-03-27T06:03:00Z</dcterms:created>
  <dcterms:modified xsi:type="dcterms:W3CDTF">2025-08-24T07:04:59Z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