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4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404089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шығыстан, солтүстік-шығыстан, күші 3-8 м/с. Ауа температурасы түнде 16-18 градус жылы, күндіз 28-30 градус жылы.</a:t>
            </a: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31-33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90040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27123</TotalTime>
  <Words>547</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4906</cp:revision>
  <cp:lastPrinted>2021-07-01T07:38:07Z</cp:lastPrinted>
  <dcterms:created xsi:type="dcterms:W3CDTF">2018-03-27T06:03:00Z</dcterms:created>
  <dcterms:modified xsi:type="dcterms:W3CDTF">2025-08-24T07:10:07Z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