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76538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солтүстіктен, солтүстік-шығыстан, күші 6-11 м/с. Ауа температурасы түнде 11-13 градус жылы, күндіз 25-27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altLang="ru-RU" sz="1150" dirty="0" smtClean="0">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жауын-шашынсыз. Жел солтүстік-шығыстан, күші 9-14, күндіз 15-20 м/с. </a:t>
            </a:r>
            <a:r>
              <a:rPr lang="kk-KZ" altLang="ru-RU" sz="1100">
                <a:latin typeface="Times New Roman" panose="02020603050405020304" pitchFamily="18" charset="0"/>
                <a:cs typeface="Times New Roman" panose="02020603050405020304" pitchFamily="18" charset="0"/>
              </a:rPr>
              <a:t>Ауа температурасы 10-12 градус жылы.</a:t>
            </a:r>
            <a:endParaRPr lang="kk-KZ" altLang="ru-RU" sz="11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23941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26751</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4970</cp:revision>
  <cp:lastPrinted>2021-07-01T07:38:07Z</cp:lastPrinted>
  <dcterms:created xsi:type="dcterms:W3CDTF">2018-03-27T06:03:00Z</dcterms:created>
  <dcterms:modified xsi:type="dcterms:W3CDTF">2025-08-24T07:04:57Z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