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546439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21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к</a:t>
            </a:r>
            <a:r>
              <a:rPr lang="kk-KZ" sz="1200" dirty="0">
                <a:solidFill>
                  <a:prstClr val="black"/>
                </a:solidFill>
                <a:latin typeface="Times New Roman" pitchFamily="18" charset="0"/>
                <a:cs typeface="Times New Roman" pitchFamily="18" charset="0"/>
              </a:rPr>
              <a:t>үндіз өткінші жаңбыр, найзағай. </a:t>
            </a:r>
            <a:r>
              <a:rPr lang="kk-KZ" sz="1200" dirty="0">
                <a:latin typeface="Times New Roman" panose="02020603050405020304" pitchFamily="18" charset="0"/>
                <a:cs typeface="Times New Roman" panose="02020603050405020304" pitchFamily="18" charset="0"/>
              </a:rPr>
              <a:t>Жел оңтүстік-шығыстан, оңтүстіктен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күші 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күші 7-12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22</a:t>
            </a:r>
            <a:r>
              <a:rPr lang="kk-KZ" altLang="ru-RU" sz="1200" b="1" dirty="0">
                <a:latin typeface="Times New Roman" pitchFamily="18" charset="0"/>
                <a:cs typeface="Times New Roman" pitchFamily="18" charset="0"/>
              </a:rPr>
              <a:t> 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найзағай</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түстік-батыстан соғады, күші </a:t>
            </a:r>
            <a:r>
              <a:rPr lang=""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10</a:t>
            </a:r>
            <a:r>
              <a:rPr lang="kk-KZ" sz="1200" dirty="0">
                <a:solidFill>
                  <a:prstClr val="black"/>
                </a:solidFill>
                <a:latin typeface="Times New Roman" pitchFamily="18" charset="0"/>
                <a:cs typeface="Times New Roman" pitchFamily="18" charset="0"/>
              </a:rPr>
              <a:t> м/с.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0482978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18754</TotalTime>
  <Words>582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3437</cp:revision>
  <cp:lastPrinted>2021-07-01T03:56:27Z</cp:lastPrinted>
  <dcterms:created xsi:type="dcterms:W3CDTF">2018-03-27T06:03:00Z</dcterms:created>
  <dcterms:modified xsi:type="dcterms:W3CDTF">2025-08-21T07:40:54Z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