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83813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үндіз өткінші жаңбыр, найзағай. </a:t>
            </a:r>
            <a:r>
              <a:rPr lang="kk-KZ" sz="1200" dirty="0">
                <a:latin typeface="Times New Roman" panose="02020603050405020304" pitchFamily="18" charset="0"/>
                <a:cs typeface="Times New Roman" panose="02020603050405020304" pitchFamily="18" charset="0"/>
              </a:rPr>
              <a:t>Жел оңтүстік-шығыстан, оңтүстіктен </a:t>
            </a:r>
            <a:r>
              <a:rPr lang="kk-KZ" sz="1200" dirty="0" smtClean="0">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49" y="2245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374488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21501</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2021-07-01T03:56:27Z</cp:lastPrinted>
  <dcterms:created xsi:type="dcterms:W3CDTF">2018-03-27T06:03:00Z</dcterms:created>
  <dcterms:modified xsi:type="dcterms:W3CDTF">2025-08-21T07:43:52Z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