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08639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аздаған </a:t>
            </a:r>
            <a:r>
              <a:rPr lang="ru-RU" sz="1300" dirty="0" err="1">
                <a:latin typeface="Times New Roman" panose="02020603050405020304" pitchFamily="18" charset="0"/>
                <a:ea typeface="Calibri" panose="020F0502020204030204" pitchFamily="34" charset="0"/>
              </a:rPr>
              <a:t>жаңбыр</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жауады</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найзағай</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тұман</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57331649"/>
              </p:ext>
            </p:extLst>
          </p:nvPr>
        </p:nvGraphicFramePr>
        <p:xfrm>
          <a:off x="5077957" y="4462507"/>
          <a:ext cx="4572000" cy="195841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990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18921</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3676</cp:revision>
  <cp:lastPrinted>2021-07-01T07:38:07Z</cp:lastPrinted>
  <dcterms:created xsi:type="dcterms:W3CDTF">2018-03-27T06:03:00Z</dcterms:created>
  <dcterms:modified xsi:type="dcterms:W3CDTF">2025-08-21T05:45:49Z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