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41066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39127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2065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0,373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о</a:t>
            </a:r>
            <a:r>
              <a:rPr lang="kk-KZ" sz="1100" dirty="0">
                <a:latin typeface="Times New Roman" pitchFamily="18" charset="0"/>
                <a:cs typeface="Times New Roman" pitchFamily="18" charset="0"/>
              </a:rPr>
              <a:t>ң</a:t>
            </a:r>
            <a:r>
              <a:rPr lang="ru-RU" sz="1100" dirty="0" err="1" smtClean="0">
                <a:latin typeface="Times New Roman" pitchFamily="18" charset="0"/>
                <a:cs typeface="Times New Roman" pitchFamily="18" charset="0"/>
              </a:rPr>
              <a:t>түстік-батыстансоғады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29-31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23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33963</TotalTime>
  <Words>562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6637</cp:revision>
  <cp:lastPrinted>2021-07-01T03:56:27Z</cp:lastPrinted>
  <dcterms:created xsi:type="dcterms:W3CDTF">2018-03-27T06:03:00Z</dcterms:created>
  <dcterms:modified xsi:type="dcterms:W3CDTF">2025-08-21T06:16:00Z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