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0" d="100"/>
          <a:sy n="90" d="100"/>
        </p:scale>
        <p:origin x="-1618"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934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a:latin typeface="Times New Roman" panose="02020603050405020304" pitchFamily="18" charset="0"/>
                <a:cs typeface="Times New Roman" panose="02020603050405020304" pitchFamily="18" charset="0"/>
              </a:rPr>
              <a:t>жылғы 2</a:t>
            </a:r>
            <a:r>
              <a:rPr lang="ru-RU" altLang="ru-RU" sz="1100" b="1" dirty="0">
                <a:latin typeface="Times New Roman" panose="02020603050405020304" pitchFamily="18" charset="0"/>
                <a:cs typeface="Times New Roman" panose="02020603050405020304" pitchFamily="18" charset="0"/>
              </a:rPr>
              <a:t>0</a:t>
            </a:r>
            <a:r>
              <a:rPr lang="ru-RU" altLang="ru-RU" sz="1100" b="1">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002725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22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21 тамыз с. 20-ден 22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a:t>
            </a:r>
            <a:r>
              <a:rPr lang="ru-RU" sz="1100" dirty="0">
                <a:latin typeface="Times New Roman" panose="02020603050405020304" pitchFamily="18" charset="0"/>
                <a:cs typeface="Times New Roman" panose="02020603050405020304" pitchFamily="18" charset="0"/>
              </a:rPr>
              <a:t>Т</a:t>
            </a:r>
            <a:r>
              <a:rPr lang="kk-KZ" sz="1100" dirty="0">
                <a:latin typeface="Times New Roman" panose="02020603050405020304" pitchFamily="18" charset="0"/>
                <a:cs typeface="Times New Roman" panose="02020603050405020304" pitchFamily="18" charset="0"/>
              </a:rPr>
              <a:t>үнде және таңертен тұман. Батыстан жел соғады, күші 7-12 м/с. Ауа температурасы түнде 14-15,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23</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a:latin typeface="Times New Roman" panose="02020603050405020304" pitchFamily="18" charset="0"/>
                <a:cs typeface="Times New Roman" panose="02020603050405020304" pitchFamily="18" charset="0"/>
              </a:rPr>
              <a:t>22 </a:t>
            </a:r>
            <a:r>
              <a:rPr lang="ru-RU" sz="1100" b="1">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23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жаңбыр, найзағай. Батыстан жел соғады, күші 3-8 м/с. Ауа температурасы 12-14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23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 / 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44465</TotalTime>
  <Words>618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6701</cp:revision>
  <cp:lastPrinted>2025-07-15T07:11:11Z</cp:lastPrinted>
  <dcterms:created xsi:type="dcterms:W3CDTF">2018-03-27T06:03:00Z</dcterms:created>
  <dcterms:modified xsi:type="dcterms:W3CDTF">2025-08-21T06:03:50Z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