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4439891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4205322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22 </a:t>
            </a:r>
            <a:r>
              <a:rPr lang="kk-KZ" altLang="ru-RU" sz="1150" b="1" dirty="0" smtClean="0">
                <a:latin typeface="Times New Roman" pitchFamily="18" charset="0"/>
                <a:cs typeface="Times New Roman" pitchFamily="18" charset="0"/>
              </a:rPr>
              <a:t>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түнде аздаған жаңбыр</a:t>
            </a:r>
            <a:r>
              <a:rPr lang="kk-KZ" sz="1200" kern="1400" dirty="0">
                <a:latin typeface="Times New Roman"/>
                <a:ea typeface="Times New Roman"/>
              </a:rPr>
              <a:t>, найзағай. Солтүстік-батыстан соғатын жел </a:t>
            </a:r>
            <a:r>
              <a:rPr lang="kk-KZ" sz="1200" kern="1400" dirty="0" smtClean="0">
                <a:latin typeface="Times New Roman"/>
                <a:ea typeface="Times New Roman"/>
              </a:rPr>
              <a:t>оңтүстік-шығысқа </a:t>
            </a:r>
            <a:r>
              <a:rPr lang="kk-KZ" sz="1200" kern="1400" dirty="0">
                <a:latin typeface="Times New Roman"/>
                <a:ea typeface="Times New Roman"/>
              </a:rPr>
              <a:t>ауысады, күші </a:t>
            </a:r>
            <a:r>
              <a:rPr lang="kk-KZ" sz="1200" kern="1400" dirty="0" smtClean="0">
                <a:latin typeface="Times New Roman"/>
                <a:ea typeface="Times New Roman"/>
              </a:rPr>
              <a:t>5-10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18-20, </a:t>
            </a:r>
            <a:r>
              <a:rPr lang="kk-KZ" sz="1200" kern="1400" dirty="0">
                <a:latin typeface="Times New Roman"/>
                <a:ea typeface="Times New Roman"/>
              </a:rPr>
              <a:t>күндіз 30-32 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23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жауын-шашынсыз. </a:t>
            </a:r>
            <a:r>
              <a:rPr lang="kk-KZ" sz="1200" kern="1400" dirty="0" smtClean="0">
                <a:latin typeface="Times New Roman"/>
                <a:ea typeface="Times New Roman"/>
              </a:rPr>
              <a:t>Оңтүстік-шығыста</a:t>
            </a:r>
            <a:r>
              <a:rPr lang="kk-KZ" sz="1200" kern="1400" dirty="0" smtClean="0">
                <a:latin typeface="Times New Roman"/>
                <a:ea typeface="Times New Roman"/>
              </a:rPr>
              <a:t>н </a:t>
            </a:r>
            <a:r>
              <a:rPr lang="kk-KZ" sz="1200" kern="1400" dirty="0" smtClean="0">
                <a:latin typeface="Times New Roman"/>
                <a:ea typeface="Times New Roman"/>
              </a:rPr>
              <a:t>жел соғады, күші 3-8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19-21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Казгулова А.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29374</TotalTime>
  <Words>576</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4850</cp:revision>
  <cp:lastPrinted>2023-02-06T06:57:51Z</cp:lastPrinted>
  <dcterms:created xsi:type="dcterms:W3CDTF">2018-03-27T06:03:00Z</dcterms:created>
  <dcterms:modified xsi:type="dcterms:W3CDTF">2025-08-21T07:32:00Z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