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95048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7749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күндіз</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аздаған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жаңбыр</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9-14 м/с.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температурасы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түнде</a:t>
            </a:r>
            <a:r>
              <a:rPr lang="ru-RU" altLang="ru-RU" sz="1150" dirty="0">
                <a:latin typeface="Times New Roman" pitchFamily="18" charset="0"/>
                <a:cs typeface="Times New Roman" pitchFamily="18" charset="0"/>
              </a:rPr>
              <a:t> 12-14, </a:t>
            </a:r>
            <a:r>
              <a:rPr lang="ru-RU" altLang="ru-RU" sz="1150" dirty="0" err="1">
                <a:latin typeface="Times New Roman" pitchFamily="18" charset="0"/>
                <a:cs typeface="Times New Roman" pitchFamily="18" charset="0"/>
              </a:rPr>
              <a:t>күндіз</a:t>
            </a:r>
            <a:r>
              <a:rPr lang="ru-RU" altLang="ru-RU" sz="1150" dirty="0">
                <a:latin typeface="Times New Roman" pitchFamily="18" charset="0"/>
                <a:cs typeface="Times New Roman" pitchFamily="18" charset="0"/>
              </a:rPr>
              <a:t> 20-22 градус </a:t>
            </a:r>
            <a:r>
              <a:rPr lang="ru-RU" altLang="ru-RU" sz="1150" dirty="0" err="1">
                <a:latin typeface="Times New Roman" pitchFamily="18" charset="0"/>
                <a:cs typeface="Times New Roman" pitchFamily="18" charset="0"/>
              </a:rPr>
              <a:t>жылы</a:t>
            </a:r>
            <a:r>
              <a:rPr lang="ru-RU" altLang="ru-RU" sz="1150" dirty="0" smtClean="0">
                <a:latin typeface="Times New Roman" pitchFamily="18" charset="0"/>
                <a:cs typeface="Times New Roman" pitchFamily="18" charset="0"/>
              </a:rPr>
              <a:t>.</a:t>
            </a:r>
          </a:p>
          <a:p>
            <a:pPr algn="just"/>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Батыстан,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a:t>
            </a:r>
            <a:r>
              <a:rPr lang="kk-KZ" altLang="ru-RU" sz="1200" dirty="0" smtClean="0">
                <a:latin typeface="Times New Roman" panose="02020603050405020304" pitchFamily="18" charset="0"/>
                <a:cs typeface="Times New Roman" panose="02020603050405020304" pitchFamily="18" charset="0"/>
              </a:rPr>
              <a:t>12-14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306717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dirty="0">
                <a:solidFill>
                  <a:srgbClr val="000000"/>
                </a:solidFill>
                <a:latin typeface="Times New Roman" panose="02020603050405020304" pitchFamily="18" charset="0"/>
                <a:cs typeface="Times New Roman" panose="02020603050405020304" pitchFamily="18" charset="0"/>
              </a:rPr>
              <a:t> З.Ж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4965</cp:revision>
  <cp:lastPrinted>2021-07-01T07:38:07Z</cp:lastPrinted>
  <dcterms:created xsi:type="dcterms:W3CDTF">2018-03-27T06:03:00Z</dcterms:created>
  <dcterms:modified xsi:type="dcterms:W3CDTF">2025-08-21T07:35:03Z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