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531400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күндіз аздаған жаңбыр, найзағай, дауыл. Жел солтүстіктен,</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7-12, күндіз екпіні 15-20 м/с. Ауаның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19-21, күндіз 30-32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аздаған жаңбыр, найзағай. Жел</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шығыстан </a:t>
            </a:r>
            <a:r>
              <a:rPr lang="kk-KZ" sz="1200" dirty="0">
                <a:latin typeface="Times New Roman" panose="02020603050405020304" pitchFamily="18" charset="0"/>
                <a:cs typeface="Times New Roman" panose="02020603050405020304" pitchFamily="18" charset="0"/>
              </a:rPr>
              <a:t>9</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14</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1</a:t>
            </a:r>
            <a:r>
              <a:rPr lang="kk-KZ" sz="1200" dirty="0" smtClean="0">
                <a:latin typeface="Times New Roman" panose="02020603050405020304" pitchFamily="18" charset="0"/>
                <a:cs typeface="Times New Roman" panose="02020603050405020304" pitchFamily="18" charset="0"/>
              </a:rPr>
              <a:t>9-2</a:t>
            </a:r>
            <a:r>
              <a:rPr lang="kk-KZ" sz="1200" dirty="0">
                <a:latin typeface="Times New Roman" panose="02020603050405020304" pitchFamily="18" charset="0"/>
                <a:cs typeface="Times New Roman" panose="02020603050405020304" pitchFamily="18" charset="0"/>
              </a:rPr>
              <a:t>1</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2796079"/>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09973768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baseline="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16395</TotalTime>
  <Words>553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3846</cp:revision>
  <cp:lastPrinted>2021-07-01T07:38:07Z</cp:lastPrinted>
  <dcterms:created xsi:type="dcterms:W3CDTF">2018-03-27T06:03:00Z</dcterms:created>
  <dcterms:modified xsi:type="dcterms:W3CDTF">2025-08-21T07:24:57Z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